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257" r:id="rId4"/>
    <p:sldId id="261" r:id="rId5"/>
    <p:sldId id="262" r:id="rId6"/>
    <p:sldId id="263" r:id="rId7"/>
    <p:sldId id="266" r:id="rId8"/>
    <p:sldId id="264" r:id="rId9"/>
  </p:sldIdLst>
  <p:sldSz cx="18288000" cy="10287000"/>
  <p:notesSz cx="6858000" cy="9144000"/>
  <p:embeddedFontLst>
    <p:embeddedFont>
      <p:font typeface="League Spartan" pitchFamily="2" charset="77"/>
      <p:regular r:id="rId11"/>
      <p:bold r:id="rId11"/>
      <p:italic r:id="rId12"/>
      <p:boldItalic r:id="rId13"/>
    </p:embeddedFont>
    <p:embeddedFont>
      <p:font typeface="Poppins" pitchFamily="2" charset="77"/>
      <p:regular r:id="rId14"/>
      <p:bold r:id="rId15"/>
      <p:italic r:id="rId16"/>
      <p:boldItalic r:id="rId17"/>
    </p:embeddedFont>
    <p:embeddedFont>
      <p:font typeface="Poppins Bold" pitchFamily="2" charset="77"/>
      <p:regular r:id="rId11"/>
      <p:bold r:id="rId11"/>
      <p:italic r:id="rId18"/>
      <p:boldItalic r:id="rId19"/>
    </p:embeddedFont>
    <p:embeddedFont>
      <p:font typeface="Poppins Italics" pitchFamily="2" charset="77"/>
      <p:regular r:id="rId11"/>
      <p:bold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4504" autoAdjust="0"/>
  </p:normalViewPr>
  <p:slideViewPr>
    <p:cSldViewPr>
      <p:cViewPr varScale="1">
        <p:scale>
          <a:sx n="62" d="100"/>
          <a:sy n="62" d="100"/>
        </p:scale>
        <p:origin x="280" y="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E1878-9165-8147-B519-955CC6F88CD8}" type="datetimeFigureOut">
              <a:rPr lang="es-CL" smtClean="0"/>
              <a:t>25-08-25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16315-90C8-9341-888C-207E049F285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3687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16315-90C8-9341-888C-207E049F2854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383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16315-90C8-9341-888C-207E049F2854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8560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B79B2-6322-2BCE-8006-B67CCC5CE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C941BE1-AF4B-8EBF-F3AB-9DD09394EA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A55774E-6D71-7495-93B6-A0575B7E2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2FD223-C1D8-23B0-F97E-28AF25428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16315-90C8-9341-888C-207E049F285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81288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EB8ED-564F-93C2-F27A-833C2B7E3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42B0EB4-220A-7AE6-9524-04FF853819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9CF3FAE-F2A3-4B03-17A7-F36C7BAEA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404589-F728-83EA-80A2-9A6E12EB7E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16315-90C8-9341-888C-207E049F2854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72912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C68CF-7DDF-7A97-F1FB-E944E6436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5FF7E28-A97C-7EA0-236C-19B464E4A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151E01A-7CA3-068A-0229-B73A9782D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048F54-3D55-449E-6217-99CDB5EFD3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16315-90C8-9341-888C-207E049F2854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261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19301" y="2085259"/>
            <a:ext cx="2968699" cy="8201741"/>
            <a:chOff x="0" y="0"/>
            <a:chExt cx="781880" cy="22040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1880" cy="2204010"/>
            </a:xfrm>
            <a:custGeom>
              <a:avLst/>
              <a:gdLst/>
              <a:ahLst/>
              <a:cxnLst/>
              <a:rect l="l" t="t" r="r" b="b"/>
              <a:pathLst>
                <a:path w="781880" h="2204010">
                  <a:moveTo>
                    <a:pt x="26078" y="0"/>
                  </a:moveTo>
                  <a:lnTo>
                    <a:pt x="755801" y="0"/>
                  </a:lnTo>
                  <a:cubicBezTo>
                    <a:pt x="762718" y="0"/>
                    <a:pt x="769351" y="2748"/>
                    <a:pt x="774241" y="7638"/>
                  </a:cubicBezTo>
                  <a:cubicBezTo>
                    <a:pt x="779132" y="12529"/>
                    <a:pt x="781880" y="19162"/>
                    <a:pt x="781880" y="26078"/>
                  </a:cubicBezTo>
                  <a:lnTo>
                    <a:pt x="781880" y="2177931"/>
                  </a:lnTo>
                  <a:cubicBezTo>
                    <a:pt x="781880" y="2184848"/>
                    <a:pt x="779132" y="2191481"/>
                    <a:pt x="774241" y="2196372"/>
                  </a:cubicBezTo>
                  <a:cubicBezTo>
                    <a:pt x="769351" y="2201262"/>
                    <a:pt x="762718" y="2204010"/>
                    <a:pt x="755801" y="2204010"/>
                  </a:cubicBezTo>
                  <a:lnTo>
                    <a:pt x="26078" y="2204010"/>
                  </a:lnTo>
                  <a:cubicBezTo>
                    <a:pt x="19162" y="2204010"/>
                    <a:pt x="12529" y="2201262"/>
                    <a:pt x="7638" y="2196372"/>
                  </a:cubicBezTo>
                  <a:cubicBezTo>
                    <a:pt x="2748" y="2191481"/>
                    <a:pt x="0" y="2184848"/>
                    <a:pt x="0" y="2177931"/>
                  </a:cubicBezTo>
                  <a:lnTo>
                    <a:pt x="0" y="26078"/>
                  </a:lnTo>
                  <a:cubicBezTo>
                    <a:pt x="0" y="19162"/>
                    <a:pt x="2748" y="12529"/>
                    <a:pt x="7638" y="7638"/>
                  </a:cubicBezTo>
                  <a:cubicBezTo>
                    <a:pt x="12529" y="2748"/>
                    <a:pt x="19162" y="0"/>
                    <a:pt x="26078" y="0"/>
                  </a:cubicBezTo>
                  <a:close/>
                </a:path>
              </a:pathLst>
            </a:custGeom>
            <a:solidFill>
              <a:srgbClr val="FFDE59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781880" cy="2175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34"/>
                </a:lnSpc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401423" y="7223364"/>
            <a:ext cx="2124367" cy="1518810"/>
            <a:chOff x="0" y="0"/>
            <a:chExt cx="559504" cy="4000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9504" cy="400016"/>
            </a:xfrm>
            <a:custGeom>
              <a:avLst/>
              <a:gdLst/>
              <a:ahLst/>
              <a:cxnLst/>
              <a:rect l="l" t="t" r="r" b="b"/>
              <a:pathLst>
                <a:path w="559504" h="400016">
                  <a:moveTo>
                    <a:pt x="36443" y="0"/>
                  </a:moveTo>
                  <a:lnTo>
                    <a:pt x="523061" y="0"/>
                  </a:lnTo>
                  <a:cubicBezTo>
                    <a:pt x="543188" y="0"/>
                    <a:pt x="559504" y="16316"/>
                    <a:pt x="559504" y="36443"/>
                  </a:cubicBezTo>
                  <a:lnTo>
                    <a:pt x="559504" y="363572"/>
                  </a:lnTo>
                  <a:cubicBezTo>
                    <a:pt x="559504" y="383699"/>
                    <a:pt x="543188" y="400016"/>
                    <a:pt x="523061" y="400016"/>
                  </a:cubicBezTo>
                  <a:lnTo>
                    <a:pt x="36443" y="400016"/>
                  </a:lnTo>
                  <a:cubicBezTo>
                    <a:pt x="16316" y="400016"/>
                    <a:pt x="0" y="383699"/>
                    <a:pt x="0" y="363572"/>
                  </a:cubicBezTo>
                  <a:lnTo>
                    <a:pt x="0" y="36443"/>
                  </a:lnTo>
                  <a:cubicBezTo>
                    <a:pt x="0" y="16316"/>
                    <a:pt x="16316" y="0"/>
                    <a:pt x="364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559504" cy="371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34"/>
                </a:lnSpc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4212592" y="9097899"/>
            <a:ext cx="995933" cy="995933"/>
          </a:xfrm>
          <a:custGeom>
            <a:avLst/>
            <a:gdLst/>
            <a:ahLst/>
            <a:cxnLst/>
            <a:rect l="l" t="t" r="r" b="b"/>
            <a:pathLst>
              <a:path w="995933" h="995933">
                <a:moveTo>
                  <a:pt x="0" y="0"/>
                </a:moveTo>
                <a:lnTo>
                  <a:pt x="995933" y="0"/>
                </a:lnTo>
                <a:lnTo>
                  <a:pt x="995933" y="995933"/>
                </a:lnTo>
                <a:lnTo>
                  <a:pt x="0" y="995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91606" y="193168"/>
            <a:ext cx="2396394" cy="1671064"/>
          </a:xfrm>
          <a:custGeom>
            <a:avLst/>
            <a:gdLst/>
            <a:ahLst/>
            <a:cxnLst/>
            <a:rect l="l" t="t" r="r" b="b"/>
            <a:pathLst>
              <a:path w="2396394" h="1671064">
                <a:moveTo>
                  <a:pt x="0" y="0"/>
                </a:moveTo>
                <a:lnTo>
                  <a:pt x="2396394" y="0"/>
                </a:lnTo>
                <a:lnTo>
                  <a:pt x="2396394" y="1671064"/>
                </a:lnTo>
                <a:lnTo>
                  <a:pt x="0" y="16710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43738" y="2195059"/>
            <a:ext cx="9504028" cy="1562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66"/>
              </a:lnSpc>
            </a:pPr>
            <a:r>
              <a:rPr lang="en-US" sz="11766" spc="-764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SISTEMA DE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56443" y="8290942"/>
            <a:ext cx="1837357" cy="44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3"/>
              </a:lnSpc>
            </a:pPr>
            <a:r>
              <a:rPr lang="en-US" sz="1399" spc="-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Presented By</a:t>
            </a:r>
          </a:p>
          <a:p>
            <a:pPr>
              <a:lnSpc>
                <a:spcPts val="1133"/>
              </a:lnSpc>
            </a:pPr>
            <a:endParaRPr lang="en-US" sz="1399" spc="-27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ts val="1133"/>
              </a:lnSpc>
            </a:pPr>
            <a:r>
              <a:rPr lang="en-US" sz="1399" b="1" spc="-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Martin </a:t>
            </a:r>
            <a:r>
              <a:rPr lang="en-US" sz="1399" b="1" spc="-2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Sànchez</a:t>
            </a:r>
            <a:endParaRPr lang="en-US" sz="1399" b="1" spc="-27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40852" y="9934237"/>
            <a:ext cx="2747148" cy="159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"/>
              </a:lnSpc>
            </a:pPr>
            <a:r>
              <a:rPr lang="en-US" sz="1399" b="1" spc="-2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www.GlomacAmerica.com</a:t>
            </a:r>
            <a:endParaRPr lang="en-US" sz="1399" b="1" spc="-27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04800" y="3956574"/>
            <a:ext cx="11751805" cy="3755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22"/>
              </a:lnSpc>
            </a:pPr>
            <a:r>
              <a:rPr lang="en-US" sz="9622" spc="-625" dirty="0">
                <a:solidFill>
                  <a:srgbClr val="FFDE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BARRERA VIRTUAL            			GLOMAC</a:t>
            </a:r>
          </a:p>
          <a:p>
            <a:pPr algn="l">
              <a:lnSpc>
                <a:spcPts val="9622"/>
              </a:lnSpc>
            </a:pPr>
            <a:r>
              <a:rPr lang="en-US" sz="9622" spc="-625" dirty="0">
                <a:solidFill>
                  <a:srgbClr val="FFDE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SOLAR AUTÓNOMA</a:t>
            </a:r>
            <a:endParaRPr lang="en-US" sz="9622" spc="-625" dirty="0">
              <a:solidFill>
                <a:schemeClr val="tx1">
                  <a:lumMod val="95000"/>
                  <a:lumOff val="5000"/>
                </a:schemeClr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7879096-2944-5F76-C213-116D8229C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4129" y="1333500"/>
            <a:ext cx="3944187" cy="71961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22122" y="2817576"/>
            <a:ext cx="4437890" cy="3407387"/>
            <a:chOff x="0" y="0"/>
            <a:chExt cx="1168827" cy="8974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8827" cy="897419"/>
            </a:xfrm>
            <a:custGeom>
              <a:avLst/>
              <a:gdLst/>
              <a:ahLst/>
              <a:cxnLst/>
              <a:rect l="l" t="t" r="r" b="b"/>
              <a:pathLst>
                <a:path w="1168827" h="897419">
                  <a:moveTo>
                    <a:pt x="17445" y="0"/>
                  </a:moveTo>
                  <a:lnTo>
                    <a:pt x="1151382" y="0"/>
                  </a:lnTo>
                  <a:cubicBezTo>
                    <a:pt x="1161017" y="0"/>
                    <a:pt x="1168827" y="7810"/>
                    <a:pt x="1168827" y="17445"/>
                  </a:cubicBezTo>
                  <a:lnTo>
                    <a:pt x="1168827" y="879974"/>
                  </a:lnTo>
                  <a:cubicBezTo>
                    <a:pt x="1168827" y="889608"/>
                    <a:pt x="1161017" y="897419"/>
                    <a:pt x="1151382" y="897419"/>
                  </a:cubicBezTo>
                  <a:lnTo>
                    <a:pt x="17445" y="897419"/>
                  </a:lnTo>
                  <a:cubicBezTo>
                    <a:pt x="12818" y="897419"/>
                    <a:pt x="8381" y="895581"/>
                    <a:pt x="5110" y="892309"/>
                  </a:cubicBezTo>
                  <a:cubicBezTo>
                    <a:pt x="1838" y="889038"/>
                    <a:pt x="0" y="884600"/>
                    <a:pt x="0" y="879974"/>
                  </a:cubicBezTo>
                  <a:lnTo>
                    <a:pt x="0" y="17445"/>
                  </a:lnTo>
                  <a:cubicBezTo>
                    <a:pt x="0" y="7810"/>
                    <a:pt x="7810" y="0"/>
                    <a:pt x="17445" y="0"/>
                  </a:cubicBezTo>
                  <a:close/>
                </a:path>
              </a:pathLst>
            </a:custGeom>
            <a:solidFill>
              <a:srgbClr val="FFDE59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1168827" cy="868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3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2000" y="123999"/>
            <a:ext cx="10851012" cy="3407387"/>
            <a:chOff x="0" y="0"/>
            <a:chExt cx="3147650" cy="16988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47650" cy="1698813"/>
            </a:xfrm>
            <a:custGeom>
              <a:avLst/>
              <a:gdLst/>
              <a:ahLst/>
              <a:cxnLst/>
              <a:rect l="l" t="t" r="r" b="b"/>
              <a:pathLst>
                <a:path w="3147650" h="1698813">
                  <a:moveTo>
                    <a:pt x="6478" y="0"/>
                  </a:moveTo>
                  <a:lnTo>
                    <a:pt x="3141172" y="0"/>
                  </a:lnTo>
                  <a:cubicBezTo>
                    <a:pt x="3142890" y="0"/>
                    <a:pt x="3144537" y="682"/>
                    <a:pt x="3145752" y="1897"/>
                  </a:cubicBezTo>
                  <a:cubicBezTo>
                    <a:pt x="3146967" y="3112"/>
                    <a:pt x="3147650" y="4760"/>
                    <a:pt x="3147650" y="6478"/>
                  </a:cubicBezTo>
                  <a:lnTo>
                    <a:pt x="3147650" y="1692335"/>
                  </a:lnTo>
                  <a:cubicBezTo>
                    <a:pt x="3147650" y="1694053"/>
                    <a:pt x="3146967" y="1695700"/>
                    <a:pt x="3145752" y="1696915"/>
                  </a:cubicBezTo>
                  <a:cubicBezTo>
                    <a:pt x="3144537" y="1698130"/>
                    <a:pt x="3142890" y="1698813"/>
                    <a:pt x="3141172" y="1698813"/>
                  </a:cubicBezTo>
                  <a:lnTo>
                    <a:pt x="6478" y="1698813"/>
                  </a:lnTo>
                  <a:cubicBezTo>
                    <a:pt x="4760" y="1698813"/>
                    <a:pt x="3112" y="1698130"/>
                    <a:pt x="1897" y="1696915"/>
                  </a:cubicBezTo>
                  <a:cubicBezTo>
                    <a:pt x="682" y="1695700"/>
                    <a:pt x="0" y="1694053"/>
                    <a:pt x="0" y="1692335"/>
                  </a:cubicBezTo>
                  <a:lnTo>
                    <a:pt x="0" y="6478"/>
                  </a:lnTo>
                  <a:cubicBezTo>
                    <a:pt x="0" y="4760"/>
                    <a:pt x="682" y="3112"/>
                    <a:pt x="1897" y="1897"/>
                  </a:cubicBezTo>
                  <a:cubicBezTo>
                    <a:pt x="3112" y="682"/>
                    <a:pt x="4760" y="0"/>
                    <a:pt x="6478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3147650" cy="1670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3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187151" y="8130005"/>
            <a:ext cx="1128295" cy="1128295"/>
          </a:xfrm>
          <a:custGeom>
            <a:avLst/>
            <a:gdLst/>
            <a:ahLst/>
            <a:cxnLst/>
            <a:rect l="l" t="t" r="r" b="b"/>
            <a:pathLst>
              <a:path w="1128295" h="1128295">
                <a:moveTo>
                  <a:pt x="0" y="0"/>
                </a:moveTo>
                <a:lnTo>
                  <a:pt x="1128295" y="0"/>
                </a:lnTo>
                <a:lnTo>
                  <a:pt x="1128295" y="1128295"/>
                </a:lnTo>
                <a:lnTo>
                  <a:pt x="0" y="11282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07297" y="427593"/>
            <a:ext cx="5224098" cy="6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7"/>
              </a:lnSpc>
            </a:pPr>
            <a:r>
              <a:rPr lang="en-US" sz="4927" spc="-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DESCRIPCIÓN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41607" y="1050020"/>
            <a:ext cx="9977749" cy="2066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1"/>
              </a:lnSpc>
            </a:pPr>
            <a:r>
              <a:rPr lang="en-US" sz="3300" i="1" spc="-66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Sistema de Barrera Virtual para </a:t>
            </a:r>
            <a:r>
              <a:rPr lang="en-US" sz="3300" i="1" spc="-66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el</a:t>
            </a:r>
            <a:r>
              <a:rPr lang="en-US" sz="3300" i="1" spc="-66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control y </a:t>
            </a:r>
            <a:r>
              <a:rPr lang="en-US" sz="3300" i="1" spc="-66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detección</a:t>
            </a:r>
            <a:r>
              <a:rPr lang="en-US" sz="3300" i="1" spc="-66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de </a:t>
            </a:r>
            <a:r>
              <a:rPr lang="en-US" sz="3300" i="1" spc="-66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ingresos</a:t>
            </a:r>
            <a:r>
              <a:rPr lang="en-US" sz="3300" i="1" spc="-66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de personas </a:t>
            </a:r>
            <a:r>
              <a:rPr lang="en-US" sz="3300" i="1" spc="-66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en</a:t>
            </a:r>
            <a:r>
              <a:rPr lang="en-US" sz="3300" i="1" spc="-66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3300" i="1" spc="-66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áreas</a:t>
            </a:r>
            <a:r>
              <a:rPr lang="en-US" sz="3300" i="1" spc="-66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3300" i="1" spc="-66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restringidas</a:t>
            </a:r>
            <a:r>
              <a:rPr lang="en-US" sz="3300" i="1" spc="-66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con </a:t>
            </a:r>
            <a:r>
              <a:rPr lang="en-US" sz="3300" i="1" spc="-66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rango</a:t>
            </a:r>
            <a:r>
              <a:rPr lang="en-US" sz="3300" i="1" spc="-66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de hasta 100 metros.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891606" y="123999"/>
            <a:ext cx="2396394" cy="1671064"/>
          </a:xfrm>
          <a:custGeom>
            <a:avLst/>
            <a:gdLst/>
            <a:ahLst/>
            <a:cxnLst/>
            <a:rect l="l" t="t" r="r" b="b"/>
            <a:pathLst>
              <a:path w="2396394" h="1671064">
                <a:moveTo>
                  <a:pt x="0" y="0"/>
                </a:moveTo>
                <a:lnTo>
                  <a:pt x="2396394" y="0"/>
                </a:lnTo>
                <a:lnTo>
                  <a:pt x="2396394" y="1671064"/>
                </a:lnTo>
                <a:lnTo>
                  <a:pt x="0" y="1671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751298" y="2931987"/>
            <a:ext cx="4308714" cy="4032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4105"/>
              </a:lnSpc>
              <a:spcBef>
                <a:spcPct val="0"/>
              </a:spcBef>
              <a:buFontTx/>
              <a:buChar char="-"/>
            </a:pPr>
            <a:r>
              <a:rPr lang="en-US" sz="2932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Detecta</a:t>
            </a:r>
            <a:r>
              <a:rPr lang="en-US" sz="2932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32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2932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PASO</a:t>
            </a:r>
          </a:p>
          <a:p>
            <a:pPr marL="457200" indent="-457200" algn="l">
              <a:lnSpc>
                <a:spcPts val="4105"/>
              </a:lnSpc>
              <a:spcBef>
                <a:spcPct val="0"/>
              </a:spcBef>
              <a:buFontTx/>
              <a:buChar char="-"/>
            </a:pPr>
            <a:r>
              <a:rPr lang="en-US" sz="2932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Acciona la SIRENA y LUZ ROJA de </a:t>
            </a:r>
            <a:r>
              <a:rPr lang="en-US" sz="2932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alerta</a:t>
            </a:r>
            <a:endParaRPr lang="en-US" sz="2932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indent="-457200" algn="l">
              <a:lnSpc>
                <a:spcPts val="4105"/>
              </a:lnSpc>
              <a:spcBef>
                <a:spcPct val="0"/>
              </a:spcBef>
              <a:buFontTx/>
              <a:buChar char="-"/>
            </a:pPr>
            <a:r>
              <a:rPr lang="en-US" sz="2932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 </a:t>
            </a:r>
            <a:r>
              <a:rPr lang="en-US" sz="2932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apaga</a:t>
            </a:r>
            <a:r>
              <a:rPr lang="en-US" sz="2932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32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mediante</a:t>
            </a:r>
            <a:r>
              <a:rPr lang="en-US" sz="2932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CONTROL REMOTO</a:t>
            </a:r>
          </a:p>
          <a:p>
            <a:pPr algn="l">
              <a:lnSpc>
                <a:spcPts val="4105"/>
              </a:lnSpc>
              <a:spcBef>
                <a:spcPct val="0"/>
              </a:spcBef>
            </a:pPr>
            <a:endParaRPr lang="en-US" sz="2232" spc="-44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125"/>
              </a:lnSpc>
              <a:spcBef>
                <a:spcPct val="0"/>
              </a:spcBef>
            </a:pPr>
            <a:endParaRPr lang="en-US" sz="2232" spc="-44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105"/>
              </a:lnSpc>
              <a:spcBef>
                <a:spcPct val="0"/>
              </a:spcBef>
            </a:pPr>
            <a:endParaRPr lang="en-US" sz="2232" spc="-44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B4F7F0A2-5185-F3CA-5C69-AA846A8AB4E4}"/>
              </a:ext>
            </a:extLst>
          </p:cNvPr>
          <p:cNvSpPr txBox="1"/>
          <p:nvPr/>
        </p:nvSpPr>
        <p:spPr>
          <a:xfrm>
            <a:off x="15540852" y="9934237"/>
            <a:ext cx="2747148" cy="159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"/>
              </a:lnSpc>
            </a:pPr>
            <a:r>
              <a:rPr lang="en-US" sz="1399" b="1" spc="-2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www.GlomacAmerica.com</a:t>
            </a:r>
            <a:endParaRPr lang="en-US" sz="1399" b="1" spc="-27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E81FA40-503F-396F-C1BA-6E685EA9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84528" y="6381046"/>
            <a:ext cx="1581626" cy="2332352"/>
          </a:xfrm>
          <a:prstGeom prst="rect">
            <a:avLst/>
          </a:prstGeom>
        </p:spPr>
      </p:pic>
      <p:pic>
        <p:nvPicPr>
          <p:cNvPr id="12" name="VIDEO-2025-08-25-14-22-03">
            <a:hlinkClick r:id="" action="ppaction://media"/>
            <a:extLst>
              <a:ext uri="{FF2B5EF4-FFF2-40B4-BE49-F238E27FC236}">
                <a16:creationId xmlns:a16="http://schemas.microsoft.com/office/drawing/2014/main" id="{14962BD3-62B6-07D4-91CE-0EADDF1F2E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3412" y="3739038"/>
            <a:ext cx="107696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52713" y="1325555"/>
            <a:ext cx="11951232" cy="7772400"/>
            <a:chOff x="0" y="0"/>
            <a:chExt cx="3147650" cy="16988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47650" cy="1698813"/>
            </a:xfrm>
            <a:custGeom>
              <a:avLst/>
              <a:gdLst/>
              <a:ahLst/>
              <a:cxnLst/>
              <a:rect l="l" t="t" r="r" b="b"/>
              <a:pathLst>
                <a:path w="3147650" h="1698813">
                  <a:moveTo>
                    <a:pt x="6478" y="0"/>
                  </a:moveTo>
                  <a:lnTo>
                    <a:pt x="3141172" y="0"/>
                  </a:lnTo>
                  <a:cubicBezTo>
                    <a:pt x="3142890" y="0"/>
                    <a:pt x="3144537" y="682"/>
                    <a:pt x="3145752" y="1897"/>
                  </a:cubicBezTo>
                  <a:cubicBezTo>
                    <a:pt x="3146967" y="3112"/>
                    <a:pt x="3147650" y="4760"/>
                    <a:pt x="3147650" y="6478"/>
                  </a:cubicBezTo>
                  <a:lnTo>
                    <a:pt x="3147650" y="1692335"/>
                  </a:lnTo>
                  <a:cubicBezTo>
                    <a:pt x="3147650" y="1694053"/>
                    <a:pt x="3146967" y="1695700"/>
                    <a:pt x="3145752" y="1696915"/>
                  </a:cubicBezTo>
                  <a:cubicBezTo>
                    <a:pt x="3144537" y="1698130"/>
                    <a:pt x="3142890" y="1698813"/>
                    <a:pt x="3141172" y="1698813"/>
                  </a:cubicBezTo>
                  <a:lnTo>
                    <a:pt x="6478" y="1698813"/>
                  </a:lnTo>
                  <a:cubicBezTo>
                    <a:pt x="4760" y="1698813"/>
                    <a:pt x="3112" y="1698130"/>
                    <a:pt x="1897" y="1696915"/>
                  </a:cubicBezTo>
                  <a:cubicBezTo>
                    <a:pt x="682" y="1695700"/>
                    <a:pt x="0" y="1694053"/>
                    <a:pt x="0" y="1692335"/>
                  </a:cubicBezTo>
                  <a:lnTo>
                    <a:pt x="0" y="6478"/>
                  </a:lnTo>
                  <a:cubicBezTo>
                    <a:pt x="0" y="4760"/>
                    <a:pt x="682" y="3112"/>
                    <a:pt x="1897" y="1897"/>
                  </a:cubicBezTo>
                  <a:cubicBezTo>
                    <a:pt x="3112" y="682"/>
                    <a:pt x="4760" y="0"/>
                    <a:pt x="6478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3147650" cy="1670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34"/>
                </a:lnSpc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3187151" y="8130005"/>
            <a:ext cx="1128295" cy="1128295"/>
          </a:xfrm>
          <a:custGeom>
            <a:avLst/>
            <a:gdLst/>
            <a:ahLst/>
            <a:cxnLst/>
            <a:rect l="l" t="t" r="r" b="b"/>
            <a:pathLst>
              <a:path w="1128295" h="1128295">
                <a:moveTo>
                  <a:pt x="0" y="0"/>
                </a:moveTo>
                <a:lnTo>
                  <a:pt x="1128295" y="0"/>
                </a:lnTo>
                <a:lnTo>
                  <a:pt x="1128295" y="1128295"/>
                </a:lnTo>
                <a:lnTo>
                  <a:pt x="0" y="11282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4536" y="696989"/>
            <a:ext cx="13187586" cy="1287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61"/>
              </a:lnSpc>
            </a:pPr>
            <a:r>
              <a:rPr lang="en-US" sz="5473" spc="-35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Periféricos</a:t>
            </a:r>
            <a:r>
              <a:rPr lang="en-US" sz="5473" spc="-35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y </a:t>
            </a:r>
            <a:r>
              <a:rPr lang="en-US" sz="5473" spc="-35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Componentes</a:t>
            </a:r>
            <a:r>
              <a:rPr lang="en-US" sz="5473" spc="-35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algn="l">
              <a:lnSpc>
                <a:spcPts val="4761"/>
              </a:lnSpc>
            </a:pPr>
            <a:endParaRPr lang="en-US" sz="5473" spc="-355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71600" y="1616636"/>
            <a:ext cx="5123362" cy="660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27"/>
              </a:lnSpc>
            </a:pPr>
            <a:r>
              <a:rPr lang="en-US" sz="4927" u="sng" spc="-98" dirty="0">
                <a:latin typeface="Poppins"/>
                <a:ea typeface="Poppins"/>
                <a:cs typeface="Poppins"/>
                <a:sym typeface="Poppins"/>
              </a:rPr>
              <a:t>DETALLE</a:t>
            </a:r>
            <a:r>
              <a:rPr lang="en-US" sz="4927" spc="-98" dirty="0">
                <a:latin typeface="Poppins"/>
                <a:ea typeface="Poppins"/>
                <a:cs typeface="Poppins"/>
                <a:sym typeface="Poppins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92772" y="2341866"/>
            <a:ext cx="9448800" cy="6171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21625" lvl="1" indent="-360813" algn="l">
              <a:lnSpc>
                <a:spcPts val="5581"/>
              </a:lnSpc>
              <a:buFont typeface="Arial"/>
              <a:buChar char="•"/>
            </a:pPr>
            <a:r>
              <a:rPr lang="en-US" sz="2400" i="1" spc="-66" dirty="0">
                <a:latin typeface="Poppins Italics"/>
                <a:ea typeface="Poppins Italics"/>
                <a:cs typeface="Poppins Italics"/>
                <a:sym typeface="Poppins Italics"/>
              </a:rPr>
              <a:t>SENSORES DE BARRERA x 2 </a:t>
            </a:r>
          </a:p>
          <a:p>
            <a:pPr marL="721625" lvl="1" indent="-360813">
              <a:lnSpc>
                <a:spcPts val="5581"/>
              </a:lnSpc>
              <a:buFont typeface="Arial"/>
              <a:buChar char="•"/>
            </a:pPr>
            <a:r>
              <a:rPr lang="en-US" sz="2400" i="1" spc="-66" dirty="0">
                <a:latin typeface="Poppins Italics"/>
                <a:ea typeface="Poppins Italics"/>
                <a:cs typeface="Poppins Italics"/>
                <a:sym typeface="Poppins Italics"/>
              </a:rPr>
              <a:t>SOPORTES DE PIE PARA TRANSMISOR Y RECEPTOR x 2</a:t>
            </a:r>
          </a:p>
          <a:p>
            <a:pPr marL="721625" lvl="1" indent="-360813">
              <a:lnSpc>
                <a:spcPts val="5581"/>
              </a:lnSpc>
              <a:buFont typeface="Arial"/>
              <a:buChar char="•"/>
            </a:pPr>
            <a:r>
              <a:rPr lang="en-US" sz="2400" i="1" spc="-66" dirty="0">
                <a:latin typeface="Poppins Italics"/>
                <a:ea typeface="Poppins Italics"/>
                <a:cs typeface="Poppins Italics"/>
                <a:sym typeface="Poppins Italics"/>
              </a:rPr>
              <a:t>ALARMA LUMÍNICA Y AUDITIVA EXTERIOR x 1 </a:t>
            </a:r>
          </a:p>
          <a:p>
            <a:pPr marL="721625" lvl="1" indent="-360813">
              <a:lnSpc>
                <a:spcPts val="5581"/>
              </a:lnSpc>
              <a:buFont typeface="Arial"/>
              <a:buChar char="•"/>
            </a:pPr>
            <a:r>
              <a:rPr lang="en-US" sz="2400" i="1" spc="-66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CONTROL REMOTO PARA ENCENDIDO O APAGADO x 1</a:t>
            </a:r>
          </a:p>
          <a:p>
            <a:pPr marL="360812" lvl="1">
              <a:lnSpc>
                <a:spcPts val="5581"/>
              </a:lnSpc>
            </a:pPr>
            <a:r>
              <a:rPr lang="en-US" sz="2400" b="1" i="1" u="sng" spc="-66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OPCIONALES</a:t>
            </a:r>
            <a:r>
              <a:rPr lang="en-US" sz="2400" i="1" spc="-66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:</a:t>
            </a:r>
          </a:p>
          <a:p>
            <a:pPr marL="721625" lvl="1" indent="-360813">
              <a:lnSpc>
                <a:spcPts val="5581"/>
              </a:lnSpc>
              <a:buFont typeface="Arial"/>
              <a:buChar char="•"/>
            </a:pPr>
            <a:r>
              <a:rPr lang="en-US" sz="2400" i="1" spc="-66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1 ROUTER WI-FI 4G CON SIM-CHIP </a:t>
            </a:r>
          </a:p>
          <a:p>
            <a:pPr marL="721625" lvl="1" indent="-360813">
              <a:lnSpc>
                <a:spcPts val="5581"/>
              </a:lnSpc>
              <a:buFont typeface="Arial"/>
              <a:buChar char="•"/>
            </a:pPr>
            <a:r>
              <a:rPr lang="en-US" sz="2400" i="1" spc="-66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SEMAFORO ACTIVO (ROJO Y VERDE)</a:t>
            </a:r>
          </a:p>
          <a:p>
            <a:pPr marL="721625" lvl="1" indent="-360813">
              <a:lnSpc>
                <a:spcPts val="5581"/>
              </a:lnSpc>
              <a:buFont typeface="Arial"/>
              <a:buChar char="•"/>
            </a:pPr>
            <a:r>
              <a:rPr lang="en-US" sz="2400" i="1" spc="-66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SISTEMA DE REPORTE ONLINE (AL TELEFONO)</a:t>
            </a:r>
            <a:endParaRPr lang="en-US" sz="2400" i="1" spc="-66" dirty="0"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3076"/>
              </a:lnSpc>
            </a:pPr>
            <a:endParaRPr lang="en-US" sz="3342" i="1" spc="-66" dirty="0">
              <a:solidFill>
                <a:srgbClr val="FFFFFF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891606" y="123999"/>
            <a:ext cx="2396394" cy="1671064"/>
          </a:xfrm>
          <a:custGeom>
            <a:avLst/>
            <a:gdLst/>
            <a:ahLst/>
            <a:cxnLst/>
            <a:rect l="l" t="t" r="r" b="b"/>
            <a:pathLst>
              <a:path w="2396394" h="1671064">
                <a:moveTo>
                  <a:pt x="0" y="0"/>
                </a:moveTo>
                <a:lnTo>
                  <a:pt x="2396394" y="0"/>
                </a:lnTo>
                <a:lnTo>
                  <a:pt x="2396394" y="1671064"/>
                </a:lnTo>
                <a:lnTo>
                  <a:pt x="0" y="16710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2DB70DFB-AF3E-520E-E913-55081FC8B482}"/>
              </a:ext>
            </a:extLst>
          </p:cNvPr>
          <p:cNvSpPr txBox="1"/>
          <p:nvPr/>
        </p:nvSpPr>
        <p:spPr>
          <a:xfrm>
            <a:off x="15540852" y="9934237"/>
            <a:ext cx="2747148" cy="159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"/>
              </a:lnSpc>
            </a:pPr>
            <a:r>
              <a:rPr lang="en-US" sz="1399" b="1" spc="-2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www.GlomacAmerica.com</a:t>
            </a:r>
            <a:endParaRPr lang="en-US" sz="1399" b="1" spc="-27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F45F424-4918-7B89-42B5-76575FB51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2122" y="1819308"/>
            <a:ext cx="4000500" cy="6197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699" y="3431395"/>
            <a:ext cx="12561907" cy="6055505"/>
            <a:chOff x="0" y="0"/>
            <a:chExt cx="3623013" cy="16701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013" cy="1670191"/>
            </a:xfrm>
            <a:custGeom>
              <a:avLst/>
              <a:gdLst/>
              <a:ahLst/>
              <a:cxnLst/>
              <a:rect l="l" t="t" r="r" b="b"/>
              <a:pathLst>
                <a:path w="3623013" h="1670191">
                  <a:moveTo>
                    <a:pt x="5628" y="0"/>
                  </a:moveTo>
                  <a:lnTo>
                    <a:pt x="3617385" y="0"/>
                  </a:lnTo>
                  <a:cubicBezTo>
                    <a:pt x="3618877" y="0"/>
                    <a:pt x="3620309" y="593"/>
                    <a:pt x="3621364" y="1648"/>
                  </a:cubicBezTo>
                  <a:cubicBezTo>
                    <a:pt x="3622420" y="2704"/>
                    <a:pt x="3623013" y="4135"/>
                    <a:pt x="3623013" y="5628"/>
                  </a:cubicBezTo>
                  <a:lnTo>
                    <a:pt x="3623013" y="1664563"/>
                  </a:lnTo>
                  <a:cubicBezTo>
                    <a:pt x="3623013" y="1666056"/>
                    <a:pt x="3622420" y="1667487"/>
                    <a:pt x="3621364" y="1668543"/>
                  </a:cubicBezTo>
                  <a:cubicBezTo>
                    <a:pt x="3620309" y="1669598"/>
                    <a:pt x="3618877" y="1670191"/>
                    <a:pt x="3617385" y="1670191"/>
                  </a:cubicBezTo>
                  <a:lnTo>
                    <a:pt x="5628" y="1670191"/>
                  </a:lnTo>
                  <a:cubicBezTo>
                    <a:pt x="4135" y="1670191"/>
                    <a:pt x="2704" y="1669598"/>
                    <a:pt x="1648" y="1668543"/>
                  </a:cubicBezTo>
                  <a:cubicBezTo>
                    <a:pt x="593" y="1667487"/>
                    <a:pt x="0" y="1666056"/>
                    <a:pt x="0" y="1664563"/>
                  </a:cubicBezTo>
                  <a:lnTo>
                    <a:pt x="0" y="5628"/>
                  </a:lnTo>
                  <a:cubicBezTo>
                    <a:pt x="0" y="4135"/>
                    <a:pt x="593" y="2704"/>
                    <a:pt x="1648" y="1648"/>
                  </a:cubicBezTo>
                  <a:cubicBezTo>
                    <a:pt x="2704" y="593"/>
                    <a:pt x="4135" y="0"/>
                    <a:pt x="5628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3623013" cy="1641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3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83712" y="8773838"/>
            <a:ext cx="1138412" cy="1138412"/>
          </a:xfrm>
          <a:custGeom>
            <a:avLst/>
            <a:gdLst/>
            <a:ahLst/>
            <a:cxnLst/>
            <a:rect l="l" t="t" r="r" b="b"/>
            <a:pathLst>
              <a:path w="1138412" h="1138412">
                <a:moveTo>
                  <a:pt x="0" y="0"/>
                </a:moveTo>
                <a:lnTo>
                  <a:pt x="1138412" y="0"/>
                </a:lnTo>
                <a:lnTo>
                  <a:pt x="1138412" y="1138411"/>
                </a:lnTo>
                <a:lnTo>
                  <a:pt x="0" y="1138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91606" y="123999"/>
            <a:ext cx="2396394" cy="1671064"/>
          </a:xfrm>
          <a:custGeom>
            <a:avLst/>
            <a:gdLst/>
            <a:ahLst/>
            <a:cxnLst/>
            <a:rect l="l" t="t" r="r" b="b"/>
            <a:pathLst>
              <a:path w="2396394" h="1671064">
                <a:moveTo>
                  <a:pt x="0" y="0"/>
                </a:moveTo>
                <a:lnTo>
                  <a:pt x="2396394" y="0"/>
                </a:lnTo>
                <a:lnTo>
                  <a:pt x="2396394" y="1671064"/>
                </a:lnTo>
                <a:lnTo>
                  <a:pt x="0" y="16710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8706" y="573579"/>
            <a:ext cx="13261901" cy="1224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11"/>
              </a:lnSpc>
            </a:pPr>
            <a:r>
              <a:rPr lang="en-US" sz="10128" spc="-65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Sensores</a:t>
            </a:r>
            <a:r>
              <a:rPr lang="en-US" sz="10128" spc="-65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Barrera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718384"/>
            <a:ext cx="9486806" cy="39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3437" lvl="1" indent="-276718" algn="l">
              <a:lnSpc>
                <a:spcPts val="3076"/>
              </a:lnSpc>
              <a:buFont typeface="Arial"/>
              <a:buChar char="•"/>
            </a:pP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Solar,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autónomo</a:t>
            </a: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2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unidades</a:t>
            </a: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EC98D33C-6889-57F8-76D6-94AF51EBE880}"/>
              </a:ext>
            </a:extLst>
          </p:cNvPr>
          <p:cNvSpPr txBox="1"/>
          <p:nvPr/>
        </p:nvSpPr>
        <p:spPr>
          <a:xfrm>
            <a:off x="15540852" y="9934237"/>
            <a:ext cx="2747148" cy="159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"/>
              </a:lnSpc>
            </a:pPr>
            <a:r>
              <a:rPr lang="en-US" sz="1399" b="1" spc="-2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www.GlomacAmerica.com</a:t>
            </a:r>
            <a:endParaRPr lang="en-US" sz="1399" b="1" spc="-27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0DB7A0-4B6A-E24D-779B-E84DDA27C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6389" y="4561499"/>
            <a:ext cx="3898900" cy="38989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23FB049-3F29-7CB3-39C2-63AE003A6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2172" y="4546542"/>
            <a:ext cx="3898900" cy="39116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CC8257A-E41A-6685-D3A8-57D8E6788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150" y="4546542"/>
            <a:ext cx="3797300" cy="3911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7169" y="1795063"/>
            <a:ext cx="13756126" cy="8032442"/>
            <a:chOff x="0" y="0"/>
            <a:chExt cx="3623013" cy="16701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013" cy="1670191"/>
            </a:xfrm>
            <a:custGeom>
              <a:avLst/>
              <a:gdLst/>
              <a:ahLst/>
              <a:cxnLst/>
              <a:rect l="l" t="t" r="r" b="b"/>
              <a:pathLst>
                <a:path w="3623013" h="1670191">
                  <a:moveTo>
                    <a:pt x="5628" y="0"/>
                  </a:moveTo>
                  <a:lnTo>
                    <a:pt x="3617385" y="0"/>
                  </a:lnTo>
                  <a:cubicBezTo>
                    <a:pt x="3618877" y="0"/>
                    <a:pt x="3620309" y="593"/>
                    <a:pt x="3621364" y="1648"/>
                  </a:cubicBezTo>
                  <a:cubicBezTo>
                    <a:pt x="3622420" y="2704"/>
                    <a:pt x="3623013" y="4135"/>
                    <a:pt x="3623013" y="5628"/>
                  </a:cubicBezTo>
                  <a:lnTo>
                    <a:pt x="3623013" y="1664563"/>
                  </a:lnTo>
                  <a:cubicBezTo>
                    <a:pt x="3623013" y="1666056"/>
                    <a:pt x="3622420" y="1667487"/>
                    <a:pt x="3621364" y="1668543"/>
                  </a:cubicBezTo>
                  <a:cubicBezTo>
                    <a:pt x="3620309" y="1669598"/>
                    <a:pt x="3618877" y="1670191"/>
                    <a:pt x="3617385" y="1670191"/>
                  </a:cubicBezTo>
                  <a:lnTo>
                    <a:pt x="5628" y="1670191"/>
                  </a:lnTo>
                  <a:cubicBezTo>
                    <a:pt x="4135" y="1670191"/>
                    <a:pt x="2704" y="1669598"/>
                    <a:pt x="1648" y="1668543"/>
                  </a:cubicBezTo>
                  <a:cubicBezTo>
                    <a:pt x="593" y="1667487"/>
                    <a:pt x="0" y="1666056"/>
                    <a:pt x="0" y="1664563"/>
                  </a:cubicBezTo>
                  <a:lnTo>
                    <a:pt x="0" y="5628"/>
                  </a:lnTo>
                  <a:cubicBezTo>
                    <a:pt x="0" y="4135"/>
                    <a:pt x="593" y="2704"/>
                    <a:pt x="1648" y="1648"/>
                  </a:cubicBezTo>
                  <a:cubicBezTo>
                    <a:pt x="2704" y="593"/>
                    <a:pt x="4135" y="0"/>
                    <a:pt x="5628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3623013" cy="1641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3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891606" y="123999"/>
            <a:ext cx="2396394" cy="1671064"/>
          </a:xfrm>
          <a:custGeom>
            <a:avLst/>
            <a:gdLst/>
            <a:ahLst/>
            <a:cxnLst/>
            <a:rect l="l" t="t" r="r" b="b"/>
            <a:pathLst>
              <a:path w="2396394" h="1671064">
                <a:moveTo>
                  <a:pt x="0" y="0"/>
                </a:moveTo>
                <a:lnTo>
                  <a:pt x="2396394" y="0"/>
                </a:lnTo>
                <a:lnTo>
                  <a:pt x="2396394" y="1671064"/>
                </a:lnTo>
                <a:lnTo>
                  <a:pt x="0" y="1671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8706" y="402129"/>
            <a:ext cx="13261901" cy="140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34"/>
              </a:lnSpc>
            </a:pPr>
            <a:r>
              <a:rPr lang="en-US" sz="10128" spc="-65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Soportes</a:t>
            </a:r>
            <a:endParaRPr lang="en-US" sz="10128" spc="-658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56935" y="1999389"/>
            <a:ext cx="9486806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3437" lvl="1" indent="-276718" algn="l">
              <a:lnSpc>
                <a:spcPts val="3076"/>
              </a:lnSpc>
              <a:buFont typeface="Arial"/>
              <a:buChar char="•"/>
            </a:pP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1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Transmisor</a:t>
            </a: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y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otro</a:t>
            </a: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receptor </a:t>
            </a:r>
          </a:p>
          <a:p>
            <a:pPr algn="l">
              <a:lnSpc>
                <a:spcPts val="3076"/>
              </a:lnSpc>
            </a:pPr>
            <a:endParaRPr lang="en-US" sz="2563" i="1" spc="-51" dirty="0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6357F124-7601-F255-8AAB-773AFC78AA40}"/>
              </a:ext>
            </a:extLst>
          </p:cNvPr>
          <p:cNvSpPr txBox="1"/>
          <p:nvPr/>
        </p:nvSpPr>
        <p:spPr>
          <a:xfrm>
            <a:off x="15540852" y="9934237"/>
            <a:ext cx="2747148" cy="159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"/>
              </a:lnSpc>
            </a:pPr>
            <a:r>
              <a:rPr lang="en-US" sz="1399" b="1" spc="-2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www.GlomacAmerica.com</a:t>
            </a:r>
            <a:endParaRPr lang="en-US" sz="1399" b="1" spc="-27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3B9131D-1C35-835C-485D-8CD63269D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1772" y="2519071"/>
            <a:ext cx="3276600" cy="71501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512CE80-0311-ED6E-F630-2E3520AD5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236" y="2519071"/>
            <a:ext cx="4739564" cy="72191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0C350-3374-C3DD-C751-9AB14C8B2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EAC0025-9C21-A292-9C80-4D524952526A}"/>
              </a:ext>
            </a:extLst>
          </p:cNvPr>
          <p:cNvGrpSpPr/>
          <p:nvPr/>
        </p:nvGrpSpPr>
        <p:grpSpPr>
          <a:xfrm>
            <a:off x="1028700" y="3485999"/>
            <a:ext cx="13756126" cy="6341506"/>
            <a:chOff x="0" y="0"/>
            <a:chExt cx="3623013" cy="167019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F5DBE8D-FB27-1A97-D550-84258959BCFD}"/>
                </a:ext>
              </a:extLst>
            </p:cNvPr>
            <p:cNvSpPr/>
            <p:nvPr/>
          </p:nvSpPr>
          <p:spPr>
            <a:xfrm>
              <a:off x="0" y="0"/>
              <a:ext cx="3623013" cy="1670191"/>
            </a:xfrm>
            <a:custGeom>
              <a:avLst/>
              <a:gdLst/>
              <a:ahLst/>
              <a:cxnLst/>
              <a:rect l="l" t="t" r="r" b="b"/>
              <a:pathLst>
                <a:path w="3623013" h="1670191">
                  <a:moveTo>
                    <a:pt x="5628" y="0"/>
                  </a:moveTo>
                  <a:lnTo>
                    <a:pt x="3617385" y="0"/>
                  </a:lnTo>
                  <a:cubicBezTo>
                    <a:pt x="3618877" y="0"/>
                    <a:pt x="3620309" y="593"/>
                    <a:pt x="3621364" y="1648"/>
                  </a:cubicBezTo>
                  <a:cubicBezTo>
                    <a:pt x="3622420" y="2704"/>
                    <a:pt x="3623013" y="4135"/>
                    <a:pt x="3623013" y="5628"/>
                  </a:cubicBezTo>
                  <a:lnTo>
                    <a:pt x="3623013" y="1664563"/>
                  </a:lnTo>
                  <a:cubicBezTo>
                    <a:pt x="3623013" y="1666056"/>
                    <a:pt x="3622420" y="1667487"/>
                    <a:pt x="3621364" y="1668543"/>
                  </a:cubicBezTo>
                  <a:cubicBezTo>
                    <a:pt x="3620309" y="1669598"/>
                    <a:pt x="3618877" y="1670191"/>
                    <a:pt x="3617385" y="1670191"/>
                  </a:cubicBezTo>
                  <a:lnTo>
                    <a:pt x="5628" y="1670191"/>
                  </a:lnTo>
                  <a:cubicBezTo>
                    <a:pt x="4135" y="1670191"/>
                    <a:pt x="2704" y="1669598"/>
                    <a:pt x="1648" y="1668543"/>
                  </a:cubicBezTo>
                  <a:cubicBezTo>
                    <a:pt x="593" y="1667487"/>
                    <a:pt x="0" y="1666056"/>
                    <a:pt x="0" y="1664563"/>
                  </a:cubicBezTo>
                  <a:lnTo>
                    <a:pt x="0" y="5628"/>
                  </a:lnTo>
                  <a:cubicBezTo>
                    <a:pt x="0" y="4135"/>
                    <a:pt x="593" y="2704"/>
                    <a:pt x="1648" y="1648"/>
                  </a:cubicBezTo>
                  <a:cubicBezTo>
                    <a:pt x="2704" y="593"/>
                    <a:pt x="4135" y="0"/>
                    <a:pt x="5628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D21A90D-9D63-4A54-A2A0-851DAFE79D1F}"/>
                </a:ext>
              </a:extLst>
            </p:cNvPr>
            <p:cNvSpPr txBox="1"/>
            <p:nvPr/>
          </p:nvSpPr>
          <p:spPr>
            <a:xfrm>
              <a:off x="0" y="28575"/>
              <a:ext cx="3623013" cy="1641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34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1DCEED8-262F-AEDE-90A6-BD038468A23B}"/>
              </a:ext>
            </a:extLst>
          </p:cNvPr>
          <p:cNvSpPr/>
          <p:nvPr/>
        </p:nvSpPr>
        <p:spPr>
          <a:xfrm>
            <a:off x="15891606" y="123999"/>
            <a:ext cx="2396394" cy="1671064"/>
          </a:xfrm>
          <a:custGeom>
            <a:avLst/>
            <a:gdLst/>
            <a:ahLst/>
            <a:cxnLst/>
            <a:rect l="l" t="t" r="r" b="b"/>
            <a:pathLst>
              <a:path w="2396394" h="1671064">
                <a:moveTo>
                  <a:pt x="0" y="0"/>
                </a:moveTo>
                <a:lnTo>
                  <a:pt x="2396394" y="0"/>
                </a:lnTo>
                <a:lnTo>
                  <a:pt x="2396394" y="1671064"/>
                </a:lnTo>
                <a:lnTo>
                  <a:pt x="0" y="1671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8C109AC-EC45-5CC4-C9C0-A1D64FCB58EA}"/>
              </a:ext>
            </a:extLst>
          </p:cNvPr>
          <p:cNvSpPr txBox="1"/>
          <p:nvPr/>
        </p:nvSpPr>
        <p:spPr>
          <a:xfrm>
            <a:off x="328706" y="402129"/>
            <a:ext cx="13261901" cy="140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34"/>
              </a:lnSpc>
            </a:pPr>
            <a:r>
              <a:rPr lang="en-US" sz="10128" spc="-65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Alarma</a:t>
            </a:r>
            <a:r>
              <a:rPr lang="en-US" sz="10128" spc="-65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8F0C59C-D26E-2ADB-9053-3F5117E362C0}"/>
              </a:ext>
            </a:extLst>
          </p:cNvPr>
          <p:cNvSpPr txBox="1"/>
          <p:nvPr/>
        </p:nvSpPr>
        <p:spPr>
          <a:xfrm>
            <a:off x="1028700" y="3718384"/>
            <a:ext cx="10858500" cy="794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53437" lvl="1" indent="-276718" algn="l">
              <a:lnSpc>
                <a:spcPts val="3076"/>
              </a:lnSpc>
              <a:buFont typeface="Arial"/>
              <a:buChar char="•"/>
            </a:pP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1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Alarma</a:t>
            </a: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Lumínica</a:t>
            </a: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y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Auditiva</a:t>
            </a: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de 110 dB con control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remoto</a:t>
            </a: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</a:p>
          <a:p>
            <a:pPr algn="l">
              <a:lnSpc>
                <a:spcPts val="3076"/>
              </a:lnSpc>
            </a:pPr>
            <a:endParaRPr lang="en-US" sz="2563" i="1" spc="-51" dirty="0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1EE7C4FC-B3C6-5BCE-0B09-41EDC0D16FC1}"/>
              </a:ext>
            </a:extLst>
          </p:cNvPr>
          <p:cNvSpPr txBox="1"/>
          <p:nvPr/>
        </p:nvSpPr>
        <p:spPr>
          <a:xfrm>
            <a:off x="15540852" y="9934237"/>
            <a:ext cx="2747148" cy="159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"/>
              </a:lnSpc>
            </a:pPr>
            <a:r>
              <a:rPr lang="en-US" sz="1399" b="1" spc="-2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www.GlomacAmerica.com</a:t>
            </a:r>
            <a:endParaRPr lang="en-US" sz="1399" b="1" spc="-27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429F02-AA4D-3373-B8F2-0C8F52412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4621200"/>
            <a:ext cx="3733800" cy="442953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4AF0EB2-4865-796B-80B8-835FA4F2E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0" y="4621200"/>
            <a:ext cx="4232563" cy="42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7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C5110-8AD4-FC27-4932-41EC0F758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331FD27-753E-C6F0-0275-88622F00E2CB}"/>
              </a:ext>
            </a:extLst>
          </p:cNvPr>
          <p:cNvGrpSpPr/>
          <p:nvPr/>
        </p:nvGrpSpPr>
        <p:grpSpPr>
          <a:xfrm>
            <a:off x="1028700" y="3485999"/>
            <a:ext cx="13756126" cy="6341506"/>
            <a:chOff x="0" y="0"/>
            <a:chExt cx="3623013" cy="167019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ED6555B-2A7E-8454-2AD0-3FF03388B47D}"/>
                </a:ext>
              </a:extLst>
            </p:cNvPr>
            <p:cNvSpPr/>
            <p:nvPr/>
          </p:nvSpPr>
          <p:spPr>
            <a:xfrm>
              <a:off x="0" y="0"/>
              <a:ext cx="3623013" cy="1670191"/>
            </a:xfrm>
            <a:custGeom>
              <a:avLst/>
              <a:gdLst/>
              <a:ahLst/>
              <a:cxnLst/>
              <a:rect l="l" t="t" r="r" b="b"/>
              <a:pathLst>
                <a:path w="3623013" h="1670191">
                  <a:moveTo>
                    <a:pt x="5628" y="0"/>
                  </a:moveTo>
                  <a:lnTo>
                    <a:pt x="3617385" y="0"/>
                  </a:lnTo>
                  <a:cubicBezTo>
                    <a:pt x="3618877" y="0"/>
                    <a:pt x="3620309" y="593"/>
                    <a:pt x="3621364" y="1648"/>
                  </a:cubicBezTo>
                  <a:cubicBezTo>
                    <a:pt x="3622420" y="2704"/>
                    <a:pt x="3623013" y="4135"/>
                    <a:pt x="3623013" y="5628"/>
                  </a:cubicBezTo>
                  <a:lnTo>
                    <a:pt x="3623013" y="1664563"/>
                  </a:lnTo>
                  <a:cubicBezTo>
                    <a:pt x="3623013" y="1666056"/>
                    <a:pt x="3622420" y="1667487"/>
                    <a:pt x="3621364" y="1668543"/>
                  </a:cubicBezTo>
                  <a:cubicBezTo>
                    <a:pt x="3620309" y="1669598"/>
                    <a:pt x="3618877" y="1670191"/>
                    <a:pt x="3617385" y="1670191"/>
                  </a:cubicBezTo>
                  <a:lnTo>
                    <a:pt x="5628" y="1670191"/>
                  </a:lnTo>
                  <a:cubicBezTo>
                    <a:pt x="4135" y="1670191"/>
                    <a:pt x="2704" y="1669598"/>
                    <a:pt x="1648" y="1668543"/>
                  </a:cubicBezTo>
                  <a:cubicBezTo>
                    <a:pt x="593" y="1667487"/>
                    <a:pt x="0" y="1666056"/>
                    <a:pt x="0" y="1664563"/>
                  </a:cubicBezTo>
                  <a:lnTo>
                    <a:pt x="0" y="5628"/>
                  </a:lnTo>
                  <a:cubicBezTo>
                    <a:pt x="0" y="4135"/>
                    <a:pt x="593" y="2704"/>
                    <a:pt x="1648" y="1648"/>
                  </a:cubicBezTo>
                  <a:cubicBezTo>
                    <a:pt x="2704" y="593"/>
                    <a:pt x="4135" y="0"/>
                    <a:pt x="5628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DBD8D04-8EDD-282D-1FA6-AB060A4FD425}"/>
                </a:ext>
              </a:extLst>
            </p:cNvPr>
            <p:cNvSpPr txBox="1"/>
            <p:nvPr/>
          </p:nvSpPr>
          <p:spPr>
            <a:xfrm>
              <a:off x="0" y="28575"/>
              <a:ext cx="3623013" cy="1641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34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4334151-DC80-C992-A421-7EAC4F10DD49}"/>
              </a:ext>
            </a:extLst>
          </p:cNvPr>
          <p:cNvSpPr/>
          <p:nvPr/>
        </p:nvSpPr>
        <p:spPr>
          <a:xfrm>
            <a:off x="15891606" y="123999"/>
            <a:ext cx="2396394" cy="1671064"/>
          </a:xfrm>
          <a:custGeom>
            <a:avLst/>
            <a:gdLst/>
            <a:ahLst/>
            <a:cxnLst/>
            <a:rect l="l" t="t" r="r" b="b"/>
            <a:pathLst>
              <a:path w="2396394" h="1671064">
                <a:moveTo>
                  <a:pt x="0" y="0"/>
                </a:moveTo>
                <a:lnTo>
                  <a:pt x="2396394" y="0"/>
                </a:lnTo>
                <a:lnTo>
                  <a:pt x="2396394" y="1671064"/>
                </a:lnTo>
                <a:lnTo>
                  <a:pt x="0" y="1671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554C15F-D810-1E6B-9493-B31DE808D2C1}"/>
              </a:ext>
            </a:extLst>
          </p:cNvPr>
          <p:cNvSpPr txBox="1"/>
          <p:nvPr/>
        </p:nvSpPr>
        <p:spPr>
          <a:xfrm>
            <a:off x="328706" y="402129"/>
            <a:ext cx="13261901" cy="140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34"/>
              </a:lnSpc>
            </a:pPr>
            <a:r>
              <a:rPr lang="en-US" sz="10128" spc="-65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Semáforo</a:t>
            </a:r>
            <a:r>
              <a:rPr lang="en-US" sz="10128" spc="-65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(</a:t>
            </a:r>
            <a:r>
              <a:rPr lang="en-US" sz="10128" spc="-65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opcional</a:t>
            </a:r>
            <a:r>
              <a:rPr lang="en-US" sz="10128" spc="-65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AB6D4D6-B0F6-23CF-3F38-760A4369803D}"/>
              </a:ext>
            </a:extLst>
          </p:cNvPr>
          <p:cNvSpPr txBox="1"/>
          <p:nvPr/>
        </p:nvSpPr>
        <p:spPr>
          <a:xfrm>
            <a:off x="1028700" y="3718384"/>
            <a:ext cx="9486806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3437" lvl="1" indent="-276718" algn="l">
              <a:lnSpc>
                <a:spcPts val="3076"/>
              </a:lnSpc>
              <a:buFont typeface="Arial"/>
              <a:buChar char="•"/>
            </a:pP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1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Semáforo</a:t>
            </a: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(rojo –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verde</a:t>
            </a: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) </a:t>
            </a:r>
          </a:p>
          <a:p>
            <a:pPr algn="l">
              <a:lnSpc>
                <a:spcPts val="3076"/>
              </a:lnSpc>
            </a:pPr>
            <a:endParaRPr lang="en-US" sz="2563" i="1" spc="-51" dirty="0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5C11F3AC-6136-341F-594B-C640E5A9DEF3}"/>
              </a:ext>
            </a:extLst>
          </p:cNvPr>
          <p:cNvSpPr txBox="1"/>
          <p:nvPr/>
        </p:nvSpPr>
        <p:spPr>
          <a:xfrm>
            <a:off x="15540852" y="9934237"/>
            <a:ext cx="2747148" cy="159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"/>
              </a:lnSpc>
            </a:pPr>
            <a:r>
              <a:rPr lang="en-US" sz="1399" b="1" spc="-2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www.GlomacAmerica.com</a:t>
            </a:r>
            <a:endParaRPr lang="en-US" sz="1399" b="1" spc="-27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A59F39-5C74-218A-A681-C5D78B5A6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178430"/>
            <a:ext cx="4572000" cy="526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30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0F045-6395-2FFA-1E98-2A6384BEB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3459A20-7BCD-A5E6-5D42-708334B2C66C}"/>
              </a:ext>
            </a:extLst>
          </p:cNvPr>
          <p:cNvGrpSpPr/>
          <p:nvPr/>
        </p:nvGrpSpPr>
        <p:grpSpPr>
          <a:xfrm>
            <a:off x="1028700" y="3485999"/>
            <a:ext cx="13756126" cy="6341506"/>
            <a:chOff x="0" y="0"/>
            <a:chExt cx="3623013" cy="167019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B54D44E-82A3-E05F-B53B-9C4849CB42A3}"/>
                </a:ext>
              </a:extLst>
            </p:cNvPr>
            <p:cNvSpPr/>
            <p:nvPr/>
          </p:nvSpPr>
          <p:spPr>
            <a:xfrm>
              <a:off x="0" y="0"/>
              <a:ext cx="3623013" cy="1670191"/>
            </a:xfrm>
            <a:custGeom>
              <a:avLst/>
              <a:gdLst/>
              <a:ahLst/>
              <a:cxnLst/>
              <a:rect l="l" t="t" r="r" b="b"/>
              <a:pathLst>
                <a:path w="3623013" h="1670191">
                  <a:moveTo>
                    <a:pt x="5628" y="0"/>
                  </a:moveTo>
                  <a:lnTo>
                    <a:pt x="3617385" y="0"/>
                  </a:lnTo>
                  <a:cubicBezTo>
                    <a:pt x="3618877" y="0"/>
                    <a:pt x="3620309" y="593"/>
                    <a:pt x="3621364" y="1648"/>
                  </a:cubicBezTo>
                  <a:cubicBezTo>
                    <a:pt x="3622420" y="2704"/>
                    <a:pt x="3623013" y="4135"/>
                    <a:pt x="3623013" y="5628"/>
                  </a:cubicBezTo>
                  <a:lnTo>
                    <a:pt x="3623013" y="1664563"/>
                  </a:lnTo>
                  <a:cubicBezTo>
                    <a:pt x="3623013" y="1666056"/>
                    <a:pt x="3622420" y="1667487"/>
                    <a:pt x="3621364" y="1668543"/>
                  </a:cubicBezTo>
                  <a:cubicBezTo>
                    <a:pt x="3620309" y="1669598"/>
                    <a:pt x="3618877" y="1670191"/>
                    <a:pt x="3617385" y="1670191"/>
                  </a:cubicBezTo>
                  <a:lnTo>
                    <a:pt x="5628" y="1670191"/>
                  </a:lnTo>
                  <a:cubicBezTo>
                    <a:pt x="4135" y="1670191"/>
                    <a:pt x="2704" y="1669598"/>
                    <a:pt x="1648" y="1668543"/>
                  </a:cubicBezTo>
                  <a:cubicBezTo>
                    <a:pt x="593" y="1667487"/>
                    <a:pt x="0" y="1666056"/>
                    <a:pt x="0" y="1664563"/>
                  </a:cubicBezTo>
                  <a:lnTo>
                    <a:pt x="0" y="5628"/>
                  </a:lnTo>
                  <a:cubicBezTo>
                    <a:pt x="0" y="4135"/>
                    <a:pt x="593" y="2704"/>
                    <a:pt x="1648" y="1648"/>
                  </a:cubicBezTo>
                  <a:cubicBezTo>
                    <a:pt x="2704" y="593"/>
                    <a:pt x="4135" y="0"/>
                    <a:pt x="5628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C726748-75BD-5C36-9285-B2B89E2C273F}"/>
                </a:ext>
              </a:extLst>
            </p:cNvPr>
            <p:cNvSpPr txBox="1"/>
            <p:nvPr/>
          </p:nvSpPr>
          <p:spPr>
            <a:xfrm>
              <a:off x="0" y="28575"/>
              <a:ext cx="3623013" cy="1641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34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3CCE7F6-A2BE-5CC3-C0F6-492C6120D4CE}"/>
              </a:ext>
            </a:extLst>
          </p:cNvPr>
          <p:cNvSpPr/>
          <p:nvPr/>
        </p:nvSpPr>
        <p:spPr>
          <a:xfrm>
            <a:off x="15891606" y="123999"/>
            <a:ext cx="2396394" cy="1671064"/>
          </a:xfrm>
          <a:custGeom>
            <a:avLst/>
            <a:gdLst/>
            <a:ahLst/>
            <a:cxnLst/>
            <a:rect l="l" t="t" r="r" b="b"/>
            <a:pathLst>
              <a:path w="2396394" h="1671064">
                <a:moveTo>
                  <a:pt x="0" y="0"/>
                </a:moveTo>
                <a:lnTo>
                  <a:pt x="2396394" y="0"/>
                </a:lnTo>
                <a:lnTo>
                  <a:pt x="2396394" y="1671064"/>
                </a:lnTo>
                <a:lnTo>
                  <a:pt x="0" y="1671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86CEEEC-6E37-DC0D-5AE9-9E7660E61578}"/>
              </a:ext>
            </a:extLst>
          </p:cNvPr>
          <p:cNvSpPr txBox="1"/>
          <p:nvPr/>
        </p:nvSpPr>
        <p:spPr>
          <a:xfrm>
            <a:off x="328706" y="402129"/>
            <a:ext cx="17959294" cy="2768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634"/>
              </a:lnSpc>
            </a:pPr>
            <a:r>
              <a:rPr lang="en-US" sz="10128" spc="-65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Kit solar, Caja, Router</a:t>
            </a:r>
          </a:p>
          <a:p>
            <a:pPr algn="l">
              <a:lnSpc>
                <a:spcPts val="10634"/>
              </a:lnSpc>
            </a:pPr>
            <a:r>
              <a:rPr lang="en-US" sz="10128" spc="-65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(solo para </a:t>
            </a:r>
            <a:r>
              <a:rPr lang="en-US" sz="10128" spc="-65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sistema</a:t>
            </a:r>
            <a:r>
              <a:rPr lang="en-US" sz="10128" spc="-65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0128" spc="-65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opcional</a:t>
            </a:r>
            <a:r>
              <a:rPr lang="en-US" sz="10128" spc="-65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</a:t>
            </a:r>
            <a:endParaRPr lang="en-US" sz="10128" spc="-658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CE13F43-8B02-18C5-410F-5418E7D1AE72}"/>
              </a:ext>
            </a:extLst>
          </p:cNvPr>
          <p:cNvSpPr txBox="1"/>
          <p:nvPr/>
        </p:nvSpPr>
        <p:spPr>
          <a:xfrm>
            <a:off x="1028699" y="3718384"/>
            <a:ext cx="13261901" cy="1589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53437" lvl="1" indent="-276718" algn="l">
              <a:lnSpc>
                <a:spcPts val="3076"/>
              </a:lnSpc>
              <a:buFont typeface="Arial"/>
              <a:buChar char="•"/>
            </a:pP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1 Caja para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periféricos</a:t>
            </a:r>
            <a:endParaRPr lang="en-US" sz="2563" i="1" spc="-51" dirty="0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marL="553437" lvl="1" indent="-276718" algn="l">
              <a:lnSpc>
                <a:spcPts val="3076"/>
              </a:lnSpc>
              <a:buFont typeface="Arial"/>
              <a:buChar char="•"/>
            </a:pP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Control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remoto</a:t>
            </a: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para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encendido</a:t>
            </a: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y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apagado</a:t>
            </a: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de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alarma</a:t>
            </a:r>
            <a:endParaRPr lang="en-US" sz="2563" i="1" spc="-51" dirty="0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marL="553437" lvl="1" indent="-276718" algn="l">
              <a:lnSpc>
                <a:spcPts val="3076"/>
              </a:lnSpc>
              <a:buFont typeface="Arial"/>
              <a:buChar char="•"/>
            </a:pP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Router con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tarjeta</a:t>
            </a: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sim para control y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seguimiento</a:t>
            </a: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desde</a:t>
            </a: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móvil</a:t>
            </a: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o PC </a:t>
            </a:r>
            <a:r>
              <a:rPr lang="en-US" sz="2563" i="1" spc="-5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por</a:t>
            </a:r>
            <a:r>
              <a:rPr lang="en-US" sz="2563" i="1" spc="-5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App.   </a:t>
            </a:r>
          </a:p>
          <a:p>
            <a:pPr algn="l">
              <a:lnSpc>
                <a:spcPts val="3076"/>
              </a:lnSpc>
            </a:pPr>
            <a:endParaRPr lang="en-US" sz="2563" i="1" spc="-51" dirty="0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88C61904-7E15-9AA7-3E18-B0538CEDEF19}"/>
              </a:ext>
            </a:extLst>
          </p:cNvPr>
          <p:cNvSpPr txBox="1"/>
          <p:nvPr/>
        </p:nvSpPr>
        <p:spPr>
          <a:xfrm>
            <a:off x="15540852" y="9934237"/>
            <a:ext cx="2747148" cy="159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"/>
              </a:lnSpc>
            </a:pPr>
            <a:r>
              <a:rPr lang="en-US" sz="1399" b="1" spc="-2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www.GlomacAmerica.com</a:t>
            </a:r>
            <a:endParaRPr lang="en-US" sz="1399" b="1" spc="-27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BAB5C00-AB2A-6BB9-2ED6-2BB486122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4157" y="5332038"/>
            <a:ext cx="3937000" cy="40767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C9F524F-DCAC-E837-BD21-9F9954EB5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879" y="5369050"/>
            <a:ext cx="3771900" cy="30226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B56CB17-C767-FC23-D919-51D50DDC4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101" y="5381750"/>
            <a:ext cx="32004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68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232</Words>
  <Application>Microsoft Macintosh PowerPoint</Application>
  <PresentationFormat>Personalizado</PresentationFormat>
  <Paragraphs>48</Paragraphs>
  <Slides>8</Slides>
  <Notes>5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6" baseType="lpstr">
      <vt:lpstr>Calibri</vt:lpstr>
      <vt:lpstr>Poppins</vt:lpstr>
      <vt:lpstr>Poppins Italics</vt:lpstr>
      <vt:lpstr>Aptos</vt:lpstr>
      <vt:lpstr>League Spartan</vt:lpstr>
      <vt:lpstr>Arial</vt:lpstr>
      <vt:lpstr>Poppins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</dc:title>
  <cp:lastModifiedBy>Martin Sanchez Manfredi</cp:lastModifiedBy>
  <cp:revision>20</cp:revision>
  <dcterms:created xsi:type="dcterms:W3CDTF">2006-08-16T00:00:00Z</dcterms:created>
  <dcterms:modified xsi:type="dcterms:W3CDTF">2025-08-26T00:22:09Z</dcterms:modified>
  <dc:identifier>DAGpCsQltco</dc:identifier>
</cp:coreProperties>
</file>